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9" r:id="rId3"/>
    <p:sldId id="268" r:id="rId4"/>
    <p:sldId id="262" r:id="rId5"/>
    <p:sldId id="258" r:id="rId6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5" Type="http://schemas.openxmlformats.org/officeDocument/2006/relationships/slide" Target="slides/slide4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Spustelėję redag. ruoš. paantrš.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DDEC-A744-45DB-B006-3727D82A4045}" type="datetimeFigureOut">
              <a:rPr lang="lt-LT" smtClean="0"/>
              <a:t>2017-09-24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78A8-07C8-4188-8288-96599677F35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47011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DDEC-A744-45DB-B006-3727D82A4045}" type="datetimeFigureOut">
              <a:rPr lang="lt-LT" smtClean="0"/>
              <a:t>2017-09-24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78A8-07C8-4188-8288-96599677F35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04610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DDEC-A744-45DB-B006-3727D82A4045}" type="datetimeFigureOut">
              <a:rPr lang="lt-LT" smtClean="0"/>
              <a:t>2017-09-24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78A8-07C8-4188-8288-96599677F35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669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DDEC-A744-45DB-B006-3727D82A4045}" type="datetimeFigureOut">
              <a:rPr lang="lt-LT" smtClean="0"/>
              <a:t>2017-09-24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78A8-07C8-4188-8288-96599677F35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14124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DDEC-A744-45DB-B006-3727D82A4045}" type="datetimeFigureOut">
              <a:rPr lang="lt-LT" smtClean="0"/>
              <a:t>2017-09-24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78A8-07C8-4188-8288-96599677F35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98653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DDEC-A744-45DB-B006-3727D82A4045}" type="datetimeFigureOut">
              <a:rPr lang="lt-LT" smtClean="0"/>
              <a:t>2017-09-24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78A8-07C8-4188-8288-96599677F35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10796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DDEC-A744-45DB-B006-3727D82A4045}" type="datetimeFigureOut">
              <a:rPr lang="lt-LT" smtClean="0"/>
              <a:t>2017-09-24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78A8-07C8-4188-8288-96599677F35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771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DDEC-A744-45DB-B006-3727D82A4045}" type="datetimeFigureOut">
              <a:rPr lang="lt-LT" smtClean="0"/>
              <a:t>2017-09-24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78A8-07C8-4188-8288-96599677F35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46472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DDEC-A744-45DB-B006-3727D82A4045}" type="datetimeFigureOut">
              <a:rPr lang="lt-LT" smtClean="0"/>
              <a:t>2017-09-24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78A8-07C8-4188-8288-96599677F35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64242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DDEC-A744-45DB-B006-3727D82A4045}" type="datetimeFigureOut">
              <a:rPr lang="lt-LT" smtClean="0"/>
              <a:t>2017-09-24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78A8-07C8-4188-8288-96599677F35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22869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DDEC-A744-45DB-B006-3727D82A4045}" type="datetimeFigureOut">
              <a:rPr lang="lt-LT" smtClean="0"/>
              <a:t>2017-09-24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78A8-07C8-4188-8288-96599677F35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26105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1DDEC-A744-45DB-B006-3727D82A4045}" type="datetimeFigureOut">
              <a:rPr lang="lt-LT" smtClean="0"/>
              <a:t>2017-09-24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D78A8-07C8-4188-8288-96599677F35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990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tačiakampis 1"/>
          <p:cNvSpPr/>
          <p:nvPr/>
        </p:nvSpPr>
        <p:spPr>
          <a:xfrm>
            <a:off x="1592686" y="875280"/>
            <a:ext cx="87876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TIKĖJIMO PĖDSAKAIS</a:t>
            </a:r>
            <a:r>
              <a:rPr lang="lt-LT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lt-LT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Mozės pergalės</a:t>
            </a:r>
          </a:p>
        </p:txBody>
      </p:sp>
      <p:sp>
        <p:nvSpPr>
          <p:cNvPr id="7" name="Stačiakampis 6"/>
          <p:cNvSpPr/>
          <p:nvPr/>
        </p:nvSpPr>
        <p:spPr>
          <a:xfrm>
            <a:off x="1000260" y="3549847"/>
            <a:ext cx="102301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Tikėjimu jis </a:t>
            </a:r>
            <a:r>
              <a:rPr lang="lt-LT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paliko Egiptą,</a:t>
            </a:r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neišsigandęs karaliaus rūstybės, nes liko nepajudinamas, tarsi regėtų Neregimąjį. Tikėjimu jis </a:t>
            </a:r>
            <a:r>
              <a:rPr lang="lt-LT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įsteigė </a:t>
            </a:r>
            <a:r>
              <a:rPr lang="lt-LT" sz="28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Paschą</a:t>
            </a:r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ir apšlakstymą krauju, kad naikintojas nepaliestų jų pirmagimių. Tikėjimu jie </a:t>
            </a:r>
            <a:r>
              <a:rPr lang="lt-LT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perėjo per Raudonąją jūrą </a:t>
            </a:r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tartum per sausumą, o tai daryti mėginantys egiptiečiai prigėrė (</a:t>
            </a:r>
            <a:r>
              <a:rPr lang="lt-LT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Hbr</a:t>
            </a:r>
            <a:r>
              <a:rPr lang="lt-L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11, 27-29). </a:t>
            </a:r>
          </a:p>
        </p:txBody>
      </p:sp>
    </p:spTree>
    <p:extLst>
      <p:ext uri="{BB962C8B-B14F-4D97-AF65-F5344CB8AC3E}">
        <p14:creationId xmlns:p14="http://schemas.microsoft.com/office/powerpoint/2010/main" val="962196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44" y="231820"/>
            <a:ext cx="11408444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1. TIKĖJIMAS IŠLAISVINA IŠ NUODĖMĖS PANČIŲ.</a:t>
            </a:r>
          </a:p>
          <a:p>
            <a:pPr algn="ctr"/>
            <a:r>
              <a:rPr lang="lt-LT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lt-LT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tačiakampis 4"/>
          <p:cNvSpPr/>
          <p:nvPr/>
        </p:nvSpPr>
        <p:spPr>
          <a:xfrm>
            <a:off x="330557" y="958025"/>
            <a:ext cx="10989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Tikėjimu jis 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paliko Egiptą, 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neišsigandęs karaliaus rūstybės, nes 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liko nepajudinamas, 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tarsi regėtų Neregimąjį (</a:t>
            </a:r>
            <a:r>
              <a:rPr lang="lt-LT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Hbr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11, 27). </a:t>
            </a:r>
          </a:p>
        </p:txBody>
      </p:sp>
      <p:sp>
        <p:nvSpPr>
          <p:cNvPr id="2" name="Stačiakampis 1"/>
          <p:cNvSpPr/>
          <p:nvPr/>
        </p:nvSpPr>
        <p:spPr>
          <a:xfrm>
            <a:off x="317678" y="1924145"/>
            <a:ext cx="117111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Egiptiečiai 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vertė 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izraelitus tarnauti be gailesčio, apkartino jų gyvenimą sunkia 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vergyste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prie molio, plytų bei visokių ūkio darbų ir juos 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negailestingai spaudė</a:t>
            </a:r>
          </a:p>
          <a:p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(Iš1, 13-14). </a:t>
            </a:r>
          </a:p>
        </p:txBody>
      </p:sp>
      <p:sp>
        <p:nvSpPr>
          <p:cNvPr id="6" name="Stačiakampis 5"/>
          <p:cNvSpPr/>
          <p:nvPr/>
        </p:nvSpPr>
        <p:spPr>
          <a:xfrm>
            <a:off x="317679" y="3273260"/>
            <a:ext cx="117841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Jėzus jiems tarė: „Iš tiesų, iš tiesų sakau jums: kiekvienas, kas 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daro nuodėmę, 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yra 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nuodėmės vergas 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(Jn 8, 34).</a:t>
            </a:r>
            <a:endParaRPr lang="lt-LT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tačiakampis 6"/>
          <p:cNvSpPr/>
          <p:nvPr/>
        </p:nvSpPr>
        <p:spPr>
          <a:xfrm>
            <a:off x="296087" y="6193596"/>
            <a:ext cx="88456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Jei tad 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Sūnus jus išlaisvins,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iš tiesų 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būsite laisvi 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(Jn 8, 36). </a:t>
            </a:r>
            <a:endParaRPr lang="lt-LT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tačiakampis 7"/>
          <p:cNvSpPr/>
          <p:nvPr/>
        </p:nvSpPr>
        <p:spPr>
          <a:xfrm>
            <a:off x="304800" y="4342001"/>
            <a:ext cx="11221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Aš juk žinau, kad manyje, tai yra mano kūne, nėra jokio gėrio. 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Gero trokšti sugebu, o padaryti – ne.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Aš nedarau gėrio, kurio trokštu, o darau blogį, kurio nenoriu. O jeigu darau, ko nenoriu, tada nebe aš tai darau, bet 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manyje gyvenanti nuodėmė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lt-LT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Rom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7, 18-20). </a:t>
            </a:r>
          </a:p>
        </p:txBody>
      </p:sp>
    </p:spTree>
    <p:extLst>
      <p:ext uri="{BB962C8B-B14F-4D97-AF65-F5344CB8AC3E}">
        <p14:creationId xmlns:p14="http://schemas.microsoft.com/office/powerpoint/2010/main" val="792173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usijęs vaiz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tačiakampis 2"/>
          <p:cNvSpPr/>
          <p:nvPr/>
        </p:nvSpPr>
        <p:spPr>
          <a:xfrm>
            <a:off x="264961" y="295072"/>
            <a:ext cx="111179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2. TIKĖJIMAS APSAUGO NUO DIEVO RŪSTYBĖS.</a:t>
            </a:r>
          </a:p>
        </p:txBody>
      </p:sp>
      <p:sp>
        <p:nvSpPr>
          <p:cNvPr id="4" name="Stačiakampis 3"/>
          <p:cNvSpPr/>
          <p:nvPr/>
        </p:nvSpPr>
        <p:spPr>
          <a:xfrm>
            <a:off x="317677" y="1103067"/>
            <a:ext cx="113377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Tikėjimu jis 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įsteigė </a:t>
            </a:r>
            <a:r>
              <a:rPr lang="lt-LT" sz="2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Paschą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ir apšlakstymą krauju, 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kad naikintojas nepaliestų jų pirmagimių (</a:t>
            </a:r>
            <a:r>
              <a:rPr lang="lt-LT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Hbr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11, 28).</a:t>
            </a:r>
            <a:r>
              <a:rPr lang="lt-LT" sz="24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lt-LT" sz="2400" dirty="0"/>
          </a:p>
        </p:txBody>
      </p:sp>
      <p:sp>
        <p:nvSpPr>
          <p:cNvPr id="5" name="Stačiakampis 4"/>
          <p:cNvSpPr/>
          <p:nvPr/>
        </p:nvSpPr>
        <p:spPr>
          <a:xfrm>
            <a:off x="317678" y="2239370"/>
            <a:ext cx="116596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Tada Mozė sušaukė visus Izraelio vyresniuosius ir jiems tarė: „Eikite, imkite 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avinėlį 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savo šeimoms ir 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pjaukite jį </a:t>
            </a:r>
            <a:r>
              <a:rPr lang="lt-LT" sz="2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Paschai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Po to imkite </a:t>
            </a:r>
            <a:r>
              <a:rPr lang="lt-LT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yzopo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ryšulėlį ir, pamirkę dubenyje su 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krauju, patepkite juo abi durų staktas ir skersinį; 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nė vienas jūsų </a:t>
            </a:r>
            <a:r>
              <a:rPr lang="lt-LT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teneišeina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iki ryto iš savo namų! Nes Viešpats pereis, žudydamas egiptiečius; 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pamatęs kraują 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ant abiejų durų staktų ir skersinio, 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aplenks ir neleis žudytojui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įeiti į jūsų namus (Iš 12, 21-23). </a:t>
            </a:r>
          </a:p>
        </p:txBody>
      </p:sp>
      <p:sp>
        <p:nvSpPr>
          <p:cNvPr id="6" name="Stačiakampis 5"/>
          <p:cNvSpPr/>
          <p:nvPr/>
        </p:nvSpPr>
        <p:spPr>
          <a:xfrm>
            <a:off x="350368" y="4905709"/>
            <a:ext cx="9550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Nes jau paskerstas mūsų </a:t>
            </a:r>
            <a:r>
              <a:rPr lang="lt-LT" sz="2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Paschos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Avinėlis, Kristus 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(1 </a:t>
            </a:r>
            <a:r>
              <a:rPr lang="lt-LT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Kor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5, 7). </a:t>
            </a:r>
            <a:endParaRPr lang="lt-LT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tačiakampis 6"/>
          <p:cNvSpPr/>
          <p:nvPr/>
        </p:nvSpPr>
        <p:spPr>
          <a:xfrm>
            <a:off x="343437" y="5671898"/>
            <a:ext cx="111702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i="1" dirty="0">
                <a:solidFill>
                  <a:schemeClr val="bg1"/>
                </a:solidFill>
                <a:latin typeface="Arial" panose="020B0604020202020204" pitchFamily="34" charset="0"/>
              </a:rPr>
              <a:t>Ir laukti iš dangaus Jo Sūnaus, kurį Jis prikėlė iš numirusių, – </a:t>
            </a:r>
            <a:r>
              <a:rPr lang="lt-LT" sz="2400" b="1" i="1" dirty="0">
                <a:solidFill>
                  <a:srgbClr val="FFFF00"/>
                </a:solidFill>
                <a:latin typeface="Arial" panose="020B0604020202020204" pitchFamily="34" charset="0"/>
              </a:rPr>
              <a:t>Jėzaus, gelbstinčio mus nuo ateinančios rūstybės</a:t>
            </a:r>
            <a:r>
              <a:rPr lang="lt-LT" sz="2400" b="1" i="1" dirty="0">
                <a:solidFill>
                  <a:schemeClr val="bg1"/>
                </a:solidFill>
                <a:latin typeface="Arial" panose="020B0604020202020204" pitchFamily="34" charset="0"/>
              </a:rPr>
              <a:t> (1 </a:t>
            </a:r>
            <a:r>
              <a:rPr lang="lt-LT" sz="2400" b="1" i="1" dirty="0" err="1">
                <a:solidFill>
                  <a:schemeClr val="bg1"/>
                </a:solidFill>
                <a:latin typeface="Arial" panose="020B0604020202020204" pitchFamily="34" charset="0"/>
              </a:rPr>
              <a:t>Tes</a:t>
            </a:r>
            <a:r>
              <a:rPr lang="lt-LT" sz="2400" b="1" i="1" dirty="0">
                <a:solidFill>
                  <a:schemeClr val="bg1"/>
                </a:solidFill>
                <a:latin typeface="Arial" panose="020B0604020202020204" pitchFamily="34" charset="0"/>
              </a:rPr>
              <a:t> 1, 10). </a:t>
            </a:r>
            <a:endParaRPr lang="lt-LT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473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usijęs vaiz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tačiakampis 1"/>
          <p:cNvSpPr/>
          <p:nvPr/>
        </p:nvSpPr>
        <p:spPr>
          <a:xfrm>
            <a:off x="333702" y="256436"/>
            <a:ext cx="116959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3. TIKĖJIMAS ATVERIA KELIĄ Į NAUJĄ GYVENIMĄ.</a:t>
            </a:r>
          </a:p>
        </p:txBody>
      </p:sp>
      <p:sp>
        <p:nvSpPr>
          <p:cNvPr id="3" name="Stačiakampis 2"/>
          <p:cNvSpPr/>
          <p:nvPr/>
        </p:nvSpPr>
        <p:spPr>
          <a:xfrm>
            <a:off x="330558" y="1035504"/>
            <a:ext cx="11118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Tikėjimu jie 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perėjo per Raudonąją jūrą 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tartum per sausumą, o tai daryti mėginantys egiptiečiai prigėrė (</a:t>
            </a:r>
            <a:r>
              <a:rPr lang="lt-LT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Hbr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11, 29). </a:t>
            </a:r>
          </a:p>
        </p:txBody>
      </p:sp>
      <p:sp>
        <p:nvSpPr>
          <p:cNvPr id="4" name="Stačiakampis 3"/>
          <p:cNvSpPr/>
          <p:nvPr/>
        </p:nvSpPr>
        <p:spPr>
          <a:xfrm>
            <a:off x="343436" y="2052730"/>
            <a:ext cx="116854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Mozė atsakė: „Nebijokite, stovėkite ramiai ir stebėkite Viešpaties išgelbėjimą, kurį Jis šiandien įvykdys. 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Egiptiečių, 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kuriuos šiandien matote, 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niekados daugiau nebematysite. 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Viešpats kariaus už jus, o jūs būkite ramūs!“ Viešpats tarė Mozei: „Ko šauki? 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Sakyk izraelitams, kad eitų </a:t>
            </a:r>
            <a:r>
              <a:rPr lang="lt-LT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pirmyn. </a:t>
            </a:r>
            <a:r>
              <a:rPr lang="lt-LT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tu pakelk lazdą, ištiesk ranką link jūros ir perskirk ją. Izraelitai sausuma pereis per jūrą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(Iš 14, 13-15). </a:t>
            </a:r>
          </a:p>
        </p:txBody>
      </p:sp>
      <p:sp>
        <p:nvSpPr>
          <p:cNvPr id="5" name="Stačiakampis 4"/>
          <p:cNvSpPr/>
          <p:nvPr/>
        </p:nvSpPr>
        <p:spPr>
          <a:xfrm>
            <a:off x="330556" y="5874792"/>
            <a:ext cx="115180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Taigi, jei kas yra Kristuje, tas yra 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naujas kūrinys. 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Kas sena – praėjo, štai 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visa tapo nauja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(2 </a:t>
            </a:r>
            <a:r>
              <a:rPr lang="lt-LT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Kor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5, 17). </a:t>
            </a:r>
            <a:endParaRPr lang="lt-LT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tačiakampis 5"/>
          <p:cNvSpPr/>
          <p:nvPr/>
        </p:nvSpPr>
        <p:spPr>
          <a:xfrm>
            <a:off x="330557" y="4577194"/>
            <a:ext cx="117240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Taigi 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krikštu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mes esame kartu su Juo 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palaidoti 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mirtyje, kad kaip Kristus buvo 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prikeltas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iš numirusių Tėvo šlove, taip ir mes 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gyventume naują gyvenimą</a:t>
            </a:r>
          </a:p>
          <a:p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(</a:t>
            </a:r>
            <a:r>
              <a:rPr lang="lt-LT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Rom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6, 4).</a:t>
            </a:r>
            <a:r>
              <a:rPr lang="lt-L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 </a:t>
            </a:r>
            <a:endParaRPr lang="lt-LT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9403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usijęs vaiz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621878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339</Words>
  <Application>Microsoft Office PowerPoint</Application>
  <PresentationFormat>Plačiaekranė</PresentationFormat>
  <Paragraphs>22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5</vt:i4>
      </vt:variant>
    </vt:vector>
  </HeadingPairs>
  <TitlesOfParts>
    <vt:vector size="6" baseType="lpstr">
      <vt:lpstr>„Office“ tema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Gediminas Kapustavicius</dc:creator>
  <cp:lastModifiedBy>Gediminas Kapustavicius</cp:lastModifiedBy>
  <cp:revision>35</cp:revision>
  <dcterms:created xsi:type="dcterms:W3CDTF">2017-09-22T20:56:41Z</dcterms:created>
  <dcterms:modified xsi:type="dcterms:W3CDTF">2017-09-24T06:15:13Z</dcterms:modified>
</cp:coreProperties>
</file>